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70" r:id="rId8"/>
    <p:sldId id="263" r:id="rId9"/>
    <p:sldId id="264" r:id="rId10"/>
    <p:sldId id="265" r:id="rId11"/>
    <p:sldId id="266" r:id="rId12"/>
    <p:sldId id="271" r:id="rId13"/>
    <p:sldId id="272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58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9ab277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2_1#a003be6a6?vcp=1&amp;pid=ca7c7c5a8&amp;color=0,0,0&amp;vtp=1&amp;bt=1&amp;bbb=1"/>
          <p:cNvSpPr/>
          <p:nvPr/>
        </p:nvSpPr>
        <p:spPr>
          <a:xfrm>
            <a:off x="502920" y="28639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7_AN.13_1#a003be6a6.bracket?vcp=1&amp;pid=ca7c7c5a8&amp;color=0,0,0&amp;vpa=4&amp;vtp=1"/>
          <p:cNvSpPr/>
          <p:nvPr/>
        </p:nvSpPr>
        <p:spPr>
          <a:xfrm>
            <a:off x="7047388" y="285248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7_BD.14_1#a003be6a6.choices?vcp=1&amp;pid=ca7c7c5a8&amp;color=0,0,0&amp;vtp=1&amp;bbb=1"/>
          <p:cNvSpPr/>
          <p:nvPr/>
        </p:nvSpPr>
        <p:spPr>
          <a:xfrm>
            <a:off x="502920" y="34032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Player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Lover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Charity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Worker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5_1#6cf677b64?htil=1&amp;vcp=1&amp;pid=d719e8fe0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6720" y="1224283"/>
            <a:ext cx="3621024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15_2#6cf677b64?htil=1&amp;vcp=1&amp;pid=d719e8fe0&amp;color=0,0,0&amp;vtp=1&amp;bt=1&amp;bbb=1&amp;hb=1&amp;hs=1"/>
          <p:cNvSpPr/>
          <p:nvPr/>
        </p:nvSpPr>
        <p:spPr>
          <a:xfrm>
            <a:off x="502920" y="1178563"/>
            <a:ext cx="743407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主题：人与社会·志愿服务与公共服务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295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[2024山东青岛中考]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M.E.School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Tucson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Arizona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problem: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endParaRPr lang="en-US" altLang="zh-CN" sz="2400" dirty="0"/>
          </a:p>
        </p:txBody>
      </p:sp>
      <p:sp>
        <p:nvSpPr>
          <p:cNvPr id="5" name="QM_6_BD.15_2#6cf677b64?htil=1&amp;vcp=1&amp;pid=d719e8fe0&amp;color=0,0,0&amp;vtp=1&amp;bt=1&amp;bbb=1&amp;hb=1&amp;hs=1">
            <a:extLst>
              <a:ext uri="{FF2B5EF4-FFF2-40B4-BE49-F238E27FC236}">
                <a16:creationId xmlns:a16="http://schemas.microsoft.com/office/drawing/2014/main" id="{78BB991D-1C34-B951-5318-907B801B1ED0}"/>
              </a:ext>
            </a:extLst>
          </p:cNvPr>
          <p:cNvSpPr/>
          <p:nvPr/>
        </p:nvSpPr>
        <p:spPr>
          <a:xfrm>
            <a:off x="502920" y="3927477"/>
            <a:ext cx="11184010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breakfast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lunch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dinner.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2#6cf677b64?htil=1&amp;vcp=1&amp;pid=d719e8fe0&amp;color=0,0,0&amp;vtp=1&amp;bt=1&amp;bbb=1&amp;hb=1&amp;hs=1">
            <a:extLst>
              <a:ext uri="{FF2B5EF4-FFF2-40B4-BE49-F238E27FC236}">
                <a16:creationId xmlns:a16="http://schemas.microsoft.com/office/drawing/2014/main" id="{26EBF114-234E-3200-309D-0297692E313A}"/>
              </a:ext>
            </a:extLst>
          </p:cNvPr>
          <p:cNvSpPr/>
          <p:nvPr/>
        </p:nvSpPr>
        <p:spPr>
          <a:xfrm>
            <a:off x="502920" y="904154"/>
            <a:ext cx="11184010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Tucson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desert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（土壤）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nutrients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（营养物）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helpers.</a:t>
            </a:r>
            <a:endParaRPr lang="en-US" altLang="zh-CN" sz="2400" dirty="0"/>
          </a:p>
        </p:txBody>
      </p:sp>
      <p:sp>
        <p:nvSpPr>
          <p:cNvPr id="3" name="QM_6_BD.15_3#6cf677b64?vcp=1&amp;pid=d719e8fe0&amp;color=0,0,0&amp;vtp=1&amp;bbb=1&amp;hb=1">
            <a:extLst>
              <a:ext uri="{FF2B5EF4-FFF2-40B4-BE49-F238E27FC236}">
                <a16:creationId xmlns:a16="http://schemas.microsoft.com/office/drawing/2014/main" id="{BDECCC95-0F28-0955-AC80-E9344BD6760F}"/>
              </a:ext>
            </a:extLst>
          </p:cNvPr>
          <p:cNvSpPr/>
          <p:nvPr/>
        </p:nvSpPr>
        <p:spPr>
          <a:xfrm>
            <a:off x="502920" y="2555965"/>
            <a:ext cx="11183112" cy="391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system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（根）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tank.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fish.“I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tilapia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Emmanuel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preferred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eggs.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089932967"/>
      </p:ext>
    </p:extLst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3#6cf677b64?vcp=1&amp;pid=d719e8fe0&amp;color=0,0,0&amp;vtp=1&amp;bbb=1&amp;hb=1">
            <a:extLst>
              <a:ext uri="{FF2B5EF4-FFF2-40B4-BE49-F238E27FC236}">
                <a16:creationId xmlns:a16="http://schemas.microsoft.com/office/drawing/2014/main" id="{4C94759B-B120-4845-FBE8-112C527F9088}"/>
              </a:ext>
            </a:extLst>
          </p:cNvPr>
          <p:cNvSpPr/>
          <p:nvPr/>
        </p:nvSpPr>
        <p:spPr>
          <a:xfrm>
            <a:off x="502920" y="1766445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eggs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tilapia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（种子）,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Emmanuel.“We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important,”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Blanka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school.”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111545102"/>
      </p:ext>
    </p:extLst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6_1#6cf677b64?vcp=1&amp;pid=d719e8fe0&amp;color=0,0,0&amp;vtp=1&amp;bt=1&amp;bbb=1&amp;hb=1"/>
          <p:cNvSpPr/>
          <p:nvPr/>
        </p:nvSpPr>
        <p:spPr>
          <a:xfrm>
            <a:off x="502920" y="1204312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本文讲述了在亚利桑那州图森市的一个学校的师生利用养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鱼等循环的方法为社区提供食物的故事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7_1#4a9f2c78d?vcp=1&amp;pid=6cf677b64&amp;color=0,0,0&amp;vtp=1&amp;bbb=1&amp;hb=1"/>
          <p:cNvSpPr/>
          <p:nvPr/>
        </p:nvSpPr>
        <p:spPr>
          <a:xfrm>
            <a:off x="502920" y="2300957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M.E.School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7_BD.17_1#4a9f2c78d?vcp=1&amp;pid=6cf677b64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342105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AN.18_1#4a9f2c78d.bracket?vcp=1&amp;pid=6cf677b64&amp;color=0,0,0&amp;vpa=5&amp;vtp=1"/>
          <p:cNvSpPr/>
          <p:nvPr/>
        </p:nvSpPr>
        <p:spPr>
          <a:xfrm>
            <a:off x="3086577" y="284832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7_BD.19_1#4a9f2c78d?vcp=1&amp;pid=6cf677b64&amp;color=0,0,0&amp;vtp=1&amp;bbb=1"/>
          <p:cNvSpPr/>
          <p:nvPr/>
        </p:nvSpPr>
        <p:spPr>
          <a:xfrm>
            <a:off x="502920" y="3404587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condition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plants.</a:t>
            </a:r>
            <a:endParaRPr lang="en-US" altLang="zh-CN" sz="2400" dirty="0"/>
          </a:p>
        </p:txBody>
      </p:sp>
      <p:sp>
        <p:nvSpPr>
          <p:cNvPr id="7" name="QC_7_BD.19_2#4a9f2c78d.choices?vcp=1&amp;pid=6cf677b64&amp;color=0,0,0&amp;vtp=1&amp;bbb=1"/>
          <p:cNvSpPr/>
          <p:nvPr/>
        </p:nvSpPr>
        <p:spPr>
          <a:xfrm>
            <a:off x="502920" y="559501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.①③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C.①④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.②③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0_1#92dcb8ea9?vcp=1&amp;pid=6cf677b64&amp;color=0,0,0&amp;vtp=1&amp;bt=1&amp;bbb=1&amp;hb=1"/>
          <p:cNvSpPr/>
          <p:nvPr/>
        </p:nvSpPr>
        <p:spPr>
          <a:xfrm>
            <a:off x="502920" y="93351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图示理解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7_BD.20_1#92dcb8ea9?vcp=1&amp;pid=6cf677b64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97466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AN.21_1#92dcb8ea9.bracket?vcp=1&amp;pid=6cf677b64&amp;color=0,0,0&amp;vpa=6&amp;vtp=1"/>
          <p:cNvSpPr/>
          <p:nvPr/>
        </p:nvSpPr>
        <p:spPr>
          <a:xfrm>
            <a:off x="1818164" y="148088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7_BD.22_1#92dcb8ea9.choices?vcp=1&amp;pid=6cf677b64&amp;color=0,0,0&amp;vtp=1&amp;bbb=1"/>
          <p:cNvSpPr/>
          <p:nvPr/>
        </p:nvSpPr>
        <p:spPr>
          <a:xfrm>
            <a:off x="502920" y="1979234"/>
            <a:ext cx="11183112" cy="1634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14600"/>
              </a:lnSpc>
              <a:tabLst>
                <a:tab pos="2837053" algn="l"/>
                <a:tab pos="5763006" algn="l"/>
                <a:tab pos="851115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820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</a:t>
            </a:r>
            <a:r>
              <a:rPr lang="en-US" altLang="zh-CN" sz="820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820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820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7_BD.22_1#92dcb8ea9.choice_image?vcp=1&amp;pid=6cf677b64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101" y="1983298"/>
            <a:ext cx="1709928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22_1#92dcb8ea9.choice_image?vcp=1&amp;pid=6cf677b64&amp;color=0,0,0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7820" y="1983298"/>
            <a:ext cx="1792224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22_1#92dcb8ea9.choice_image?vcp=1&amp;pid=6cf677b64&amp;color=0,0,0&amp;tib=255,255,255&amp;iip=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5899" y="1983298"/>
            <a:ext cx="1636776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22_1#92dcb8ea9.choice_image?vcp=1&amp;pid=6cf677b64&amp;color=0,0,0&amp;tib=255,255,255&amp;iip=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4149" y="1983298"/>
            <a:ext cx="1764792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7_BD.23_1#22b44d28b?vcp=1&amp;pid=6cf677b64&amp;color=0,0,0&amp;vtp=1&amp;bbb=1"/>
          <p:cNvSpPr/>
          <p:nvPr/>
        </p:nvSpPr>
        <p:spPr>
          <a:xfrm>
            <a:off x="502920" y="3678494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1" name="QC_7_AN.24_1#22b44d28b.bracket?vcp=1&amp;pid=6cf677b64&amp;color=0,0,0&amp;vpa=7&amp;vtp=1"/>
          <p:cNvSpPr/>
          <p:nvPr/>
        </p:nvSpPr>
        <p:spPr>
          <a:xfrm>
            <a:off x="9365138" y="3667064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2" name="QC_7_BD.25_1#22b44d28b.choices?vcp=1&amp;pid=6cf677b64&amp;color=0,0,0&amp;vtp=1&amp;bbb=1"/>
          <p:cNvSpPr/>
          <p:nvPr/>
        </p:nvSpPr>
        <p:spPr>
          <a:xfrm>
            <a:off x="502920" y="421830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Creative.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Professional.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.Private.</a:t>
            </a:r>
            <a:endParaRPr lang="en-US" altLang="zh-CN" sz="2400" dirty="0"/>
          </a:p>
        </p:txBody>
      </p:sp>
      <p:sp>
        <p:nvSpPr>
          <p:cNvPr id="13" name="QC_7_BD.26_1#cd72219d3?vcp=1&amp;pid=6cf677b64&amp;color=0,0,0&amp;vtp=1&amp;bbb=1"/>
          <p:cNvSpPr/>
          <p:nvPr/>
        </p:nvSpPr>
        <p:spPr>
          <a:xfrm>
            <a:off x="502920" y="47529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4" name="QC_7_AN.27_1#cd72219d3.bracket?vcp=1&amp;pid=6cf677b64&amp;color=0,0,0&amp;vpa=8&amp;vtp=1"/>
          <p:cNvSpPr/>
          <p:nvPr/>
        </p:nvSpPr>
        <p:spPr>
          <a:xfrm>
            <a:off x="5934551" y="47415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C_7_BD.28_1#cd72219d3.choices?vcp=1&amp;pid=6cf677b64&amp;color=0,0,0&amp;vtp=1&amp;bbb=1"/>
          <p:cNvSpPr/>
          <p:nvPr/>
        </p:nvSpPr>
        <p:spPr>
          <a:xfrm>
            <a:off x="502920" y="5294315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Desert.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1" grpId="0" build="p" animBg="1"/>
      <p:bldP spid="1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类型3</a:t>
            </a:r>
            <a:r>
              <a:rPr lang="en-US" altLang="zh-CN" sz="48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记叙文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719e8fe0.fixed?vcp=1&amp;pid=b9ab27719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6_BD#3a3c35d5e?vcp=1&amp;pid=d719e8fe0&amp;color=0,0,0&amp;vtp=1&amp;bt=1&amp;bbb=1"/>
          <p:cNvSpPr/>
          <p:nvPr/>
        </p:nvSpPr>
        <p:spPr>
          <a:xfrm>
            <a:off x="502920" y="36760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时间：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：____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ca7c7c5a8?vcp=1&amp;pid=d719e8fe0&amp;color=0,0,0&amp;mp=1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词数：273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[2024江西中考]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professional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2017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accident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shoulders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he'd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recently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（订婚）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wife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（脚趾）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move—and,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succeeded!This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journey.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ca7c7c5a8?vcp=1&amp;pid=d719e8fe0&amp;color=0,0,0&amp;mp=1&amp;vtp=1&amp;bt=1&amp;bbb=1&amp;hb=1">
            <a:extLst>
              <a:ext uri="{FF2B5EF4-FFF2-40B4-BE49-F238E27FC236}">
                <a16:creationId xmlns:a16="http://schemas.microsoft.com/office/drawing/2014/main" id="{07AC2ABE-3EC3-660A-412D-22C5CAED58BD}"/>
              </a:ext>
            </a:extLst>
          </p:cNvPr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hospital,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stick.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accident,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6,500-meter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Nepal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movements.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31-year-old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8,848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meters,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highest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stairs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2,783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reporter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although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painful”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“boring”.He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￡46,000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charity.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charity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M2M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life”.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903419974"/>
      </p:ext>
    </p:extLst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ca7c7c5a8?vcp=1&amp;pid=d719e8fe0&amp;color=0,0,0&amp;mp=1&amp;vtp=1&amp;bt=1&amp;bbb=1"/>
          <p:cNvSpPr/>
          <p:nvPr/>
        </p:nvSpPr>
        <p:spPr>
          <a:xfrm>
            <a:off x="502920" y="204425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本文主要讲述了埃德的励志故事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7579cc980?vcp=1&amp;pid=ca7c7c5a8&amp;color=0,0,0&amp;vtp=1&amp;bbb=1"/>
          <p:cNvSpPr/>
          <p:nvPr/>
        </p:nvSpPr>
        <p:spPr>
          <a:xfrm>
            <a:off x="502920" y="257797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4_1#7579cc980.bracket?vcp=1&amp;pid=ca7c7c5a8&amp;color=0,0,0&amp;vpa=1&amp;vtp=1"/>
          <p:cNvSpPr/>
          <p:nvPr/>
        </p:nvSpPr>
        <p:spPr>
          <a:xfrm>
            <a:off x="6729888" y="256654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7_BD.5_1#7579cc980.choices?vcp=1&amp;pid=ca7c7c5a8&amp;color=0,0,0&amp;vtp=1&amp;bbb=1"/>
          <p:cNvSpPr/>
          <p:nvPr/>
        </p:nvSpPr>
        <p:spPr>
          <a:xfrm>
            <a:off x="502920" y="311264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wife.</a:t>
            </a:r>
            <a:endParaRPr lang="en-US" altLang="zh-CN" sz="2400" dirty="0"/>
          </a:p>
        </p:txBody>
      </p:sp>
      <p:sp>
        <p:nvSpPr>
          <p:cNvPr id="6" name="QC_7_BD.6_1#fe071a6a8?vcp=1&amp;pid=ca7c7c5a8&amp;color=0,0,0&amp;vtp=1&amp;bbb=1"/>
          <p:cNvSpPr/>
          <p:nvPr/>
        </p:nvSpPr>
        <p:spPr>
          <a:xfrm>
            <a:off x="502920" y="364731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7_1#fe071a6a8.bracket?vcp=1&amp;pid=ca7c7c5a8&amp;color=0,0,0&amp;vpa=2&amp;vtp=1"/>
          <p:cNvSpPr/>
          <p:nvPr/>
        </p:nvSpPr>
        <p:spPr>
          <a:xfrm>
            <a:off x="9031763" y="363588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8_1#fe071a6a8.choices?vcp=1&amp;pid=ca7c7c5a8&amp;color=0,0,0&amp;vtp=1&amp;bbb=1"/>
          <p:cNvSpPr/>
          <p:nvPr/>
        </p:nvSpPr>
        <p:spPr>
          <a:xfrm>
            <a:off x="502920" y="418865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A.Raising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movements.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.Visiting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stairs.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9_1#e534a084e?vcp=1&amp;pid=ca7c7c5a8&amp;color=0,0,0&amp;vtp=1&amp;bt=1&amp;bbb=1&amp;hb=1"/>
          <p:cNvSpPr/>
          <p:nvPr/>
        </p:nvSpPr>
        <p:spPr>
          <a:xfrm>
            <a:off x="502920" y="1471520"/>
            <a:ext cx="11183112" cy="1037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排序题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correct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pic>
        <p:nvPicPr>
          <p:cNvPr id="3" name="QC_7_BD.9_1#e534a084e?vcp=1&amp;pid=ca7c7c5a8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1512668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9_2#e534a084e?vcp=1&amp;pid=ca7c7c5a8&amp;color=0,0,0&amp;vtp=1&amp;bbb=1"/>
          <p:cNvSpPr/>
          <p:nvPr/>
        </p:nvSpPr>
        <p:spPr>
          <a:xfrm>
            <a:off x="502920" y="2575848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M2M.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succeeded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accident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stairs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2,783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times.(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7_AN.10_1#e534a084e.bracket?vcp=1&amp;pid=ca7c7c5a8&amp;color=0,0,0&amp;vpa=3&amp;vtp=1"/>
          <p:cNvSpPr/>
          <p:nvPr/>
        </p:nvSpPr>
        <p:spPr>
          <a:xfrm>
            <a:off x="6698138" y="4799618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7_BD.11_1#e534a084e.choices?vcp=1&amp;pid=ca7c7c5a8&amp;color=0,0,0&amp;vtp=1&amp;bbb=1"/>
          <p:cNvSpPr/>
          <p:nvPr/>
        </p:nvSpPr>
        <p:spPr>
          <a:xfrm>
            <a:off x="502920" y="53163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.c-e-b-d-a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B.c-b-d-e-a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C.e-a-b-d-c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.e-b-d-c-a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1122</Words>
  <Application>Microsoft Office PowerPoint</Application>
  <PresentationFormat>宽屏</PresentationFormat>
  <Paragraphs>109</Paragraphs>
  <Slides>16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13480886827</cp:lastModifiedBy>
  <cp:revision>3</cp:revision>
  <dcterms:created xsi:type="dcterms:W3CDTF">2024-10-12T09:04:54Z</dcterms:created>
  <dcterms:modified xsi:type="dcterms:W3CDTF">2024-10-12T09:10:23Z</dcterms:modified>
  <cp:category/>
  <cp:contentStatus/>
</cp:coreProperties>
</file>